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7687E-76B2-47F3-9E3B-67738ED8979E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F4DAE-3C32-4F4E-97CF-CD9C7BEE5C2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F4DAE-3C32-4F4E-97CF-CD9C7BEE5C25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F4DAE-3C32-4F4E-97CF-CD9C7BEE5C25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F4DAE-3C32-4F4E-97CF-CD9C7BEE5C25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F4DAE-3C32-4F4E-97CF-CD9C7BEE5C25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B799-75B3-4C7A-98F4-3F1F6BBAEA1F}" type="datetimeFigureOut">
              <a:rPr lang="it-IT" smtClean="0"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CAD4-A4DF-4D84-BBC5-C06B0250788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Torri eoliche sul territorio di Viterbo (dietro Pian di Mola)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 fontScale="70000" lnSpcReduction="20000"/>
          </a:bodyPr>
          <a:lstStyle/>
          <a:p>
            <a:r>
              <a:rPr lang="it-IT" i="1" dirty="0"/>
              <a:t>Alle foto di San Pietro in Tuscania sono state montate le 6 torri da 185mt alla distanza media di 6 Km</a:t>
            </a:r>
          </a:p>
          <a:p>
            <a:r>
              <a:rPr lang="it-IT" i="1" dirty="0"/>
              <a:t>come riportate nella planimetria (terza foto) secondo l'asse sud est - nord ovest come previsto </a:t>
            </a:r>
            <a:r>
              <a:rPr lang="it-IT" i="1" dirty="0" smtClean="0"/>
              <a:t>del progetto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rfiasco\Desktop\OK-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2" y="836712"/>
            <a:ext cx="9110058" cy="6075575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0" y="446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 smtClean="0"/>
              <a:t>Fotosimulazione</a:t>
            </a:r>
            <a:r>
              <a:rPr lang="it-IT" i="1" dirty="0" smtClean="0"/>
              <a:t>: Alle foto di San Pietro in Tuscania sono state montate le 6 torri da 185mt alla distanza media di 6 Km come riportate nella planimetria (terza foto) secondo l'asse sud est - nord ovest come previsto del progetto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rfiasco\Desktop\ok2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0" y="446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 smtClean="0"/>
              <a:t>Fotosimulazione</a:t>
            </a:r>
            <a:r>
              <a:rPr lang="it-IT" i="1" dirty="0" smtClean="0"/>
              <a:t>: Alle foto di San Pietro in Tuscania sono state montate le 6 torri da 185mt alla distanza media di 6 Km come riportate nella planimetria (terza foto) secondo l'asse sud est - nord ovest come previsto del progetto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C:\Users\mrfiasco\Desktop\Vista-google-earth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24" y="1391568"/>
            <a:ext cx="8828772" cy="5349800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>
            <a:off x="108520" y="5393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/>
              <a:t>Posizionamento delle pale e angolo di visuale (v. linea rossa)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Presentazione su schermo (4:3)</PresentationFormat>
  <Paragraphs>10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Torri eoliche sul territorio di Viterbo (dietro Pian di Mola)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Torri eoliche sul territorio di Viterbo (dietro Pian di Mola)</dc:title>
  <dc:creator>mrfiasco</dc:creator>
  <cp:lastModifiedBy>mrfiasco</cp:lastModifiedBy>
  <cp:revision>1</cp:revision>
  <dcterms:created xsi:type="dcterms:W3CDTF">2014-11-09T09:01:08Z</dcterms:created>
  <dcterms:modified xsi:type="dcterms:W3CDTF">2014-11-09T09:07:06Z</dcterms:modified>
</cp:coreProperties>
</file>